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C684EEC-D3E5-4A8B-A07A-60F635C7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78345" y="3627354"/>
            <a:ext cx="864973" cy="5711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30745" y="3779754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283145" y="3932154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35545" y="4084554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587945" y="4236954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12" y="1094344"/>
            <a:ext cx="1176594" cy="11765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40345" y="4389354"/>
            <a:ext cx="864973" cy="5711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892745" y="4541754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45145" y="4694154"/>
            <a:ext cx="864973" cy="57111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97109" y="2270938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888627" y="673657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6579524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6311529" y="113463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341606" y="3672143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494006" y="3824543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646406" y="3976943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798806" y="4129343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951206" y="4281743"/>
            <a:ext cx="333386" cy="856735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103606" y="4434143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256006" y="4586543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408406" y="4738943"/>
            <a:ext cx="333386" cy="85673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560806" y="4891343"/>
            <a:ext cx="333386" cy="85673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D9846809-4A45-4F48-97AD-004321CD8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713206" y="5043743"/>
            <a:ext cx="333386" cy="85673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197545" y="4846554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349945" y="4998954"/>
            <a:ext cx="864973" cy="57111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91" y="897666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785736" y="3331999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131562" y="3611045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526592" y="3890091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922840" y="4210474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268666" y="4473687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07851" y="4805509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</p:cNvCxnSpPr>
          <p:nvPr/>
        </p:nvCxnSpPr>
        <p:spPr>
          <a:xfrm>
            <a:off x="7408406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627503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86660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2350575" y="4782982"/>
            <a:ext cx="1931772" cy="85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3048000" y="-2711142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</a:t>
            </a:r>
            <a:r>
              <a:rPr lang="es-ES" dirty="0" err="1">
                <a:solidFill>
                  <a:schemeClr val="tx1"/>
                </a:solidFill>
              </a:rPr>
              <a:t>Adulterancia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3237470" y="1989439"/>
            <a:ext cx="8143103" cy="37564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9CEEB0-B196-4158-ADF3-7BFEDF07D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4" t="29000" r="11115" b="3220"/>
          <a:stretch/>
        </p:blipFill>
        <p:spPr>
          <a:xfrm>
            <a:off x="2693772" y="1989439"/>
            <a:ext cx="8143103" cy="46461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CA53E9-D35F-43AF-950A-EC500983E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89" t="40716" r="37466" b="28458"/>
          <a:stretch/>
        </p:blipFill>
        <p:spPr>
          <a:xfrm>
            <a:off x="3558746" y="2792627"/>
            <a:ext cx="4065373" cy="21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355</Words>
  <Application>Microsoft Office PowerPoint</Application>
  <PresentationFormat>Panorámica</PresentationFormat>
  <Paragraphs>99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44</cp:revision>
  <dcterms:created xsi:type="dcterms:W3CDTF">2023-11-07T07:37:38Z</dcterms:created>
  <dcterms:modified xsi:type="dcterms:W3CDTF">2023-11-17T03:57:41Z</dcterms:modified>
</cp:coreProperties>
</file>